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sldIdLst>
    <p:sldId id="289" r:id="rId3"/>
    <p:sldId id="324" r:id="rId4"/>
    <p:sldId id="325" r:id="rId5"/>
    <p:sldId id="258" r:id="rId6"/>
    <p:sldId id="318" r:id="rId7"/>
    <p:sldId id="284" r:id="rId8"/>
    <p:sldId id="327" r:id="rId9"/>
    <p:sldId id="326" r:id="rId10"/>
    <p:sldId id="328" r:id="rId11"/>
    <p:sldId id="314" r:id="rId12"/>
    <p:sldId id="316" r:id="rId13"/>
    <p:sldId id="317" r:id="rId14"/>
    <p:sldId id="286" r:id="rId15"/>
    <p:sldId id="323" r:id="rId16"/>
    <p:sldId id="315" r:id="rId17"/>
    <p:sldId id="319" r:id="rId18"/>
    <p:sldId id="305" r:id="rId19"/>
    <p:sldId id="321" r:id="rId20"/>
    <p:sldId id="300" r:id="rId21"/>
    <p:sldId id="320" r:id="rId22"/>
    <p:sldId id="295" r:id="rId23"/>
    <p:sldId id="290" r:id="rId24"/>
    <p:sldId id="287" r:id="rId25"/>
    <p:sldId id="297" r:id="rId26"/>
    <p:sldId id="294" r:id="rId27"/>
    <p:sldId id="291" r:id="rId28"/>
    <p:sldId id="267" r:id="rId29"/>
    <p:sldId id="269" r:id="rId30"/>
    <p:sldId id="293" r:id="rId31"/>
    <p:sldId id="312" r:id="rId32"/>
    <p:sldId id="292" r:id="rId33"/>
    <p:sldId id="271" r:id="rId34"/>
    <p:sldId id="301" r:id="rId35"/>
    <p:sldId id="282" r:id="rId36"/>
    <p:sldId id="288" r:id="rId37"/>
    <p:sldId id="261" r:id="rId38"/>
    <p:sldId id="285" r:id="rId39"/>
    <p:sldId id="308" r:id="rId40"/>
    <p:sldId id="309" r:id="rId41"/>
    <p:sldId id="298" r:id="rId42"/>
    <p:sldId id="302" r:id="rId43"/>
    <p:sldId id="296" r:id="rId44"/>
    <p:sldId id="283" r:id="rId45"/>
    <p:sldId id="31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48"/>
    <a:srgbClr val="005E00"/>
    <a:srgbClr val="A58537"/>
    <a:srgbClr val="156082"/>
    <a:srgbClr val="46B1E1"/>
    <a:srgbClr val="7EBEAD"/>
    <a:srgbClr val="929AA9"/>
    <a:srgbClr val="C2C11E"/>
    <a:srgbClr val="586D3D"/>
    <a:srgbClr val="B13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>
        <p:scale>
          <a:sx n="88" d="100"/>
          <a:sy n="88" d="100"/>
        </p:scale>
        <p:origin x="68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4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7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0.svg"/><Relationship Id="rId7" Type="http://schemas.openxmlformats.org/officeDocument/2006/relationships/image" Target="../media/image44.svg"/><Relationship Id="rId12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64.svg"/><Relationship Id="rId5" Type="http://schemas.openxmlformats.org/officeDocument/2006/relationships/image" Target="../media/image52.svg"/><Relationship Id="rId10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6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0.svg"/><Relationship Id="rId7" Type="http://schemas.openxmlformats.org/officeDocument/2006/relationships/image" Target="../media/image3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512566" y="1118241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597057" y="-485108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59112" y="293156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520711" y="5930808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496" y="1103665"/>
            <a:ext cx="1174157" cy="43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2904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103189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Final</a:t>
              </a:r>
              <a:r>
                <a:rPr lang="en-US" dirty="0"/>
                <a:t> </a:t>
              </a:r>
              <a:r>
                <a:rPr lang="en-US" sz="1000" dirty="0"/>
                <a:t>Images</a:t>
              </a:r>
            </a:p>
            <a:p>
              <a:pPr algn="ctr"/>
              <a:r>
                <a:rPr lang="en-US" sz="1000" dirty="0"/>
                <a:t>Patterns of Loss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Metabolism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8F7A27-EC5C-06CB-78BC-234555061D63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496B52-8418-6BEA-E2D5-72D7F1797DCE}"/>
                </a:ext>
              </a:extLst>
            </p:cNvPr>
            <p:cNvCxnSpPr>
              <a:cxnSpLocks/>
              <a:stCxn id="5" idx="4"/>
              <a:endCxn id="33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06C93E-C86C-2E1F-825D-BB43A5662327}"/>
                </a:ext>
              </a:extLst>
            </p:cNvPr>
            <p:cNvCxnSpPr>
              <a:cxnSpLocks/>
              <a:stCxn id="6" idx="3"/>
              <a:endCxn id="35" idx="2"/>
            </p:cNvCxnSpPr>
            <p:nvPr/>
          </p:nvCxnSpPr>
          <p:spPr>
            <a:xfrm>
              <a:off x="3578950" y="1410730"/>
              <a:ext cx="892474" cy="17404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36FADA4-8583-4AA7-6EBF-79772FE7298A}"/>
                </a:ext>
              </a:extLst>
            </p:cNvPr>
            <p:cNvCxnSpPr>
              <a:cxnSpLocks/>
              <a:stCxn id="33" idx="3"/>
              <a:endCxn id="35" idx="2"/>
            </p:cNvCxnSpPr>
            <p:nvPr/>
          </p:nvCxnSpPr>
          <p:spPr>
            <a:xfrm flipV="1">
              <a:off x="3551579" y="3151223"/>
              <a:ext cx="919844" cy="165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67FB8BF-0568-5BCE-6616-85DE1052E8BB}"/>
                </a:ext>
              </a:extLst>
            </p:cNvPr>
            <p:cNvCxnSpPr>
              <a:cxnSpLocks/>
              <a:stCxn id="35" idx="5"/>
              <a:endCxn id="36" idx="1"/>
            </p:cNvCxnSpPr>
            <p:nvPr/>
          </p:nvCxnSpPr>
          <p:spPr>
            <a:xfrm flipV="1">
              <a:off x="6498005" y="1446108"/>
              <a:ext cx="839252" cy="17051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D48155E-ED97-F322-20D4-87EC3765C699}"/>
                </a:ext>
              </a:extLst>
            </p:cNvPr>
            <p:cNvCxnSpPr>
              <a:cxnSpLocks/>
              <a:stCxn id="35" idx="5"/>
              <a:endCxn id="37" idx="1"/>
            </p:cNvCxnSpPr>
            <p:nvPr/>
          </p:nvCxnSpPr>
          <p:spPr>
            <a:xfrm>
              <a:off x="6498005" y="3151222"/>
              <a:ext cx="566404" cy="17986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DCCCBB-7A53-91B8-C683-76B8E643A216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>
              <a:off x="9177208" y="1446108"/>
              <a:ext cx="851592" cy="18525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3D6F7E-DB5F-53A0-AF3E-A57D6623E730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9171990" y="3222702"/>
              <a:ext cx="856811" cy="172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C6187AF-BEFD-F1E7-B4D8-36E91163823F}"/>
                </a:ext>
              </a:extLst>
            </p:cNvPr>
            <p:cNvCxnSpPr>
              <a:stCxn id="5" idx="4"/>
              <a:endCxn id="52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A22DB4C-6EC7-016C-CED8-92C4C44BFD47}"/>
                </a:ext>
              </a:extLst>
            </p:cNvPr>
            <p:cNvCxnSpPr>
              <a:stCxn id="5" idx="4"/>
              <a:endCxn id="53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557DD5-6A9A-8114-7321-C23791ACB495}"/>
                </a:ext>
              </a:extLst>
            </p:cNvPr>
            <p:cNvCxnSpPr>
              <a:stCxn id="52" idx="3"/>
              <a:endCxn id="34" idx="1"/>
            </p:cNvCxnSpPr>
            <p:nvPr/>
          </p:nvCxnSpPr>
          <p:spPr>
            <a:xfrm flipV="1">
              <a:off x="3601485" y="1493483"/>
              <a:ext cx="1117822" cy="105163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B7D693D-733F-E39C-430B-49E35036AE13}"/>
                </a:ext>
              </a:extLst>
            </p:cNvPr>
            <p:cNvCxnSpPr>
              <a:cxnSpLocks/>
              <a:stCxn id="53" idx="3"/>
              <a:endCxn id="35" idx="2"/>
            </p:cNvCxnSpPr>
            <p:nvPr/>
          </p:nvCxnSpPr>
          <p:spPr>
            <a:xfrm flipV="1">
              <a:off x="3537155" y="3151223"/>
              <a:ext cx="934268" cy="5233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43076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78FDD1A-6650-68CB-5EAD-F41230A86F61}"/>
                </a:ext>
              </a:extLst>
            </p:cNvPr>
            <p:cNvCxnSpPr>
              <a:stCxn id="6" idx="3"/>
              <a:endCxn id="34" idx="1"/>
            </p:cNvCxnSpPr>
            <p:nvPr/>
          </p:nvCxnSpPr>
          <p:spPr>
            <a:xfrm>
              <a:off x="3578950" y="1410730"/>
              <a:ext cx="1140358" cy="8275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65D992A-D5FA-42E6-6BBE-2E89880F3763}"/>
                </a:ext>
              </a:extLst>
            </p:cNvPr>
            <p:cNvCxnSpPr>
              <a:cxnSpLocks/>
              <a:stCxn id="52" idx="3"/>
              <a:endCxn id="35" idx="2"/>
            </p:cNvCxnSpPr>
            <p:nvPr/>
          </p:nvCxnSpPr>
          <p:spPr>
            <a:xfrm>
              <a:off x="3601485" y="2545122"/>
              <a:ext cx="869938" cy="6061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stCxn id="35" idx="1"/>
            <a:endCxn id="34" idx="2"/>
          </p:cNvCxnSpPr>
          <p:nvPr/>
        </p:nvCxnSpPr>
        <p:spPr>
          <a:xfrm flipV="1">
            <a:off x="8548810" y="1663232"/>
            <a:ext cx="17951" cy="38735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8"/>
            <a:ext cx="755372" cy="99391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4" y="3999902"/>
            <a:ext cx="755371" cy="215440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Phosphorylation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e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4"/>
            <a:ext cx="270348" cy="7239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3" y="1669577"/>
            <a:ext cx="270349" cy="6048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359250" y="713080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359250" y="6144920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3295" y="2937334"/>
            <a:ext cx="755372" cy="993914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532622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e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8"/>
            <a:ext cx="270348" cy="7239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7" y="2926751"/>
            <a:ext cx="270348" cy="9939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7878042-4860-0A4B-E911-A1693475D380}"/>
              </a:ext>
            </a:extLst>
          </p:cNvPr>
          <p:cNvCxnSpPr>
            <a:stCxn id="56" idx="1"/>
            <a:endCxn id="54" idx="1"/>
          </p:cNvCxnSpPr>
          <p:nvPr/>
        </p:nvCxnSpPr>
        <p:spPr>
          <a:xfrm>
            <a:off x="1176793" y="1300035"/>
            <a:ext cx="240165" cy="750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BB22BEC-2ED5-4D12-55A4-B689ECA2E2B7}"/>
              </a:ext>
            </a:extLst>
          </p:cNvPr>
          <p:cNvCxnSpPr>
            <a:stCxn id="58" idx="1"/>
            <a:endCxn id="48" idx="1"/>
          </p:cNvCxnSpPr>
          <p:nvPr/>
        </p:nvCxnSpPr>
        <p:spPr>
          <a:xfrm>
            <a:off x="1176792" y="1972021"/>
            <a:ext cx="268305" cy="281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21D0687-00A0-8D15-4443-B2DBF2379E34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288505" y="1227649"/>
            <a:ext cx="268816" cy="884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D08E887-858A-0C45-3B5E-A3C233413A3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288505" y="3423707"/>
            <a:ext cx="268816" cy="1207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532622" y="6122461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291206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62407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14117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08909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03701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-SIN1-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18914</TotalTime>
  <Words>544</Words>
  <Application>Microsoft Office PowerPoint</Application>
  <PresentationFormat>Widescreen</PresentationFormat>
  <Paragraphs>313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154</cp:revision>
  <dcterms:created xsi:type="dcterms:W3CDTF">2025-03-18T16:01:18Z</dcterms:created>
  <dcterms:modified xsi:type="dcterms:W3CDTF">2025-06-03T20:35:44Z</dcterms:modified>
</cp:coreProperties>
</file>